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2" r:id="rId4"/>
    <p:sldId id="263" r:id="rId5"/>
    <p:sldId id="258" r:id="rId6"/>
    <p:sldId id="259" r:id="rId7"/>
    <p:sldId id="26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24"/>
  </p:normalViewPr>
  <p:slideViewPr>
    <p:cSldViewPr snapToGrid="0" snapToObjects="1">
      <p:cViewPr varScale="1">
        <p:scale>
          <a:sx n="94" d="100"/>
          <a:sy n="94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4/3/24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B95B1522-0C36-7944-9059-9DA0AA6E7F7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480" b="14749"/>
          <a:stretch/>
        </p:blipFill>
        <p:spPr>
          <a:xfrm>
            <a:off x="-1" y="0"/>
            <a:ext cx="2595027" cy="259528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CCA86E-65AD-3048-9B8E-BF68A5D877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2733709"/>
            <a:ext cx="8824457" cy="1373070"/>
          </a:xfrm>
        </p:spPr>
        <p:txBody>
          <a:bodyPr/>
          <a:lstStyle/>
          <a:p>
            <a:r>
              <a:rPr lang="en-US" dirty="0"/>
              <a:t>Job Search with a Recruiter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04104-82FD-4D45-9DE4-5C2F3388FB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Big A Tech Search</a:t>
            </a:r>
          </a:p>
          <a:p>
            <a:r>
              <a:rPr lang="en-US" dirty="0"/>
              <a:t>Alexandra </a:t>
            </a:r>
            <a:r>
              <a:rPr lang="en-US" dirty="0" err="1"/>
              <a:t>Nickoli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30409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0EF28-0809-384A-BD63-EC85FE457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Working with a Recruiter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46B78-5148-7546-9035-FD4E80C1E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r>
              <a:rPr lang="en-US" dirty="0"/>
              <a:t>Agency recruiters vs. Internal recruiters</a:t>
            </a:r>
          </a:p>
          <a:p>
            <a:r>
              <a:rPr lang="en-US" dirty="0"/>
              <a:t>Recruiters do not find jobs for people. Recruiters find people for jobs.</a:t>
            </a:r>
          </a:p>
          <a:p>
            <a:r>
              <a:rPr lang="en-US" dirty="0"/>
              <a:t>The more you get paid, the more we get paid (generally)</a:t>
            </a:r>
          </a:p>
          <a:p>
            <a:r>
              <a:rPr lang="en-US" dirty="0"/>
              <a:t>Applying online directly to company vs. working thru a recruiter</a:t>
            </a:r>
          </a:p>
          <a:p>
            <a:r>
              <a:rPr lang="en-US" dirty="0"/>
              <a:t>Find several “good” recruiters in your industry</a:t>
            </a:r>
          </a:p>
          <a:p>
            <a:r>
              <a:rPr lang="en-US" dirty="0"/>
              <a:t>Follow-up weekly</a:t>
            </a:r>
          </a:p>
          <a:p>
            <a:r>
              <a:rPr lang="en-US" dirty="0"/>
              <a:t>Ask for honest feedback</a:t>
            </a:r>
          </a:p>
        </p:txBody>
      </p:sp>
    </p:spTree>
    <p:extLst>
      <p:ext uri="{BB962C8B-B14F-4D97-AF65-F5344CB8AC3E}">
        <p14:creationId xmlns:p14="http://schemas.microsoft.com/office/powerpoint/2010/main" val="2924444667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D3AEB-137A-CB40-A11B-CE8B863D9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good recruiter…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D4DFB0-A1E1-D540-898A-B5FBA2A96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Works as an advisor and helps you sell yourself to a company</a:t>
            </a:r>
          </a:p>
          <a:p>
            <a:r>
              <a:rPr lang="en-US" dirty="0"/>
              <a:t>Follows-up and keeps you informed of the status of a job opening</a:t>
            </a:r>
          </a:p>
          <a:p>
            <a:r>
              <a:rPr lang="en-US" dirty="0"/>
              <a:t>Preps you for an interview (written and verbally)</a:t>
            </a:r>
          </a:p>
          <a:p>
            <a:r>
              <a:rPr lang="en-US" dirty="0"/>
              <a:t>Gets feedback from interviews and updates you promptly</a:t>
            </a:r>
          </a:p>
          <a:p>
            <a:r>
              <a:rPr lang="en-US" dirty="0"/>
              <a:t>Helps you evaluate job offers to advance your career (not ours)</a:t>
            </a:r>
          </a:p>
          <a:p>
            <a:r>
              <a:rPr lang="en-US" dirty="0"/>
              <a:t>Negotiates the best salary possible</a:t>
            </a:r>
          </a:p>
          <a:p>
            <a:r>
              <a:rPr lang="en-US" dirty="0"/>
              <a:t>Stays in touch through the years</a:t>
            </a:r>
          </a:p>
          <a:p>
            <a:r>
              <a:rPr lang="en-US" dirty="0"/>
              <a:t>TRULY CARES ABOUT PEOPLE</a:t>
            </a:r>
          </a:p>
        </p:txBody>
      </p:sp>
    </p:spTree>
    <p:extLst>
      <p:ext uri="{BB962C8B-B14F-4D97-AF65-F5344CB8AC3E}">
        <p14:creationId xmlns:p14="http://schemas.microsoft.com/office/powerpoint/2010/main" val="3682132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7C9D3-B738-A346-BE2A-3AFCA454E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good candidate…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54F35-DAF7-9F4C-9601-FB794ED4E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Gets noticed on LinkedIn and Indeed (2 top tools)</a:t>
            </a:r>
          </a:p>
          <a:p>
            <a:r>
              <a:rPr lang="en-US" dirty="0"/>
              <a:t>Trusts the recruiters they are working with</a:t>
            </a:r>
          </a:p>
          <a:p>
            <a:r>
              <a:rPr lang="en-US" dirty="0"/>
              <a:t>Is open to suggestions about their resume, etc. We know how to sell talent to our clients</a:t>
            </a:r>
          </a:p>
          <a:p>
            <a:r>
              <a:rPr lang="en-US" dirty="0"/>
              <a:t>Keeps the recruiters informed of other job opportunities (interviews, offers,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Makes themselves easily reachable (email, text, phone) </a:t>
            </a:r>
          </a:p>
          <a:p>
            <a:r>
              <a:rPr lang="en-US" dirty="0"/>
              <a:t>Keeps good track of their job search</a:t>
            </a:r>
          </a:p>
        </p:txBody>
      </p:sp>
    </p:spTree>
    <p:extLst>
      <p:ext uri="{BB962C8B-B14F-4D97-AF65-F5344CB8AC3E}">
        <p14:creationId xmlns:p14="http://schemas.microsoft.com/office/powerpoint/2010/main" val="9687553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BC4DE-3E5A-604C-A2FE-F3427496E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noticed by recruiters on </a:t>
            </a:r>
            <a:r>
              <a:rPr lang="en-US" dirty="0" err="1"/>
              <a:t>LinkedIN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087F87-6A7A-B74E-A0C6-715A89527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LinkedIN</a:t>
            </a:r>
            <a:r>
              <a:rPr lang="en-US" dirty="0"/>
              <a:t> profile tips:</a:t>
            </a:r>
          </a:p>
          <a:p>
            <a:endParaRPr lang="en-US" dirty="0"/>
          </a:p>
          <a:p>
            <a:r>
              <a:rPr lang="en-US" dirty="0"/>
              <a:t>Appropriate headshot</a:t>
            </a:r>
          </a:p>
          <a:p>
            <a:r>
              <a:rPr lang="en-US" dirty="0"/>
              <a:t>Change your headline “(title) seeking new Opportunities”</a:t>
            </a:r>
          </a:p>
          <a:p>
            <a:r>
              <a:rPr lang="en-US" dirty="0"/>
              <a:t>Add contact information to your Summary section</a:t>
            </a:r>
          </a:p>
          <a:p>
            <a:r>
              <a:rPr lang="en-US" dirty="0"/>
              <a:t>Setup your information in the Jobs tab</a:t>
            </a:r>
          </a:p>
          <a:p>
            <a:r>
              <a:rPr lang="en-US" dirty="0"/>
              <a:t>Keywords, keywords, keywords</a:t>
            </a:r>
          </a:p>
          <a:p>
            <a:r>
              <a:rPr lang="en-US" dirty="0"/>
              <a:t>Ask colleagues for Endorsements and Recommendations </a:t>
            </a:r>
          </a:p>
          <a:p>
            <a:r>
              <a:rPr lang="en-US" dirty="0"/>
              <a:t>Connect with recruiters and hiring managers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573366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984B-ED0D-DE42-993F-ACC504B96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 Realities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E9822-1799-2341-A98A-5929FFD88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Technology forces change and market moves more quickly these days (titles, tools, and approaches change)</a:t>
            </a:r>
          </a:p>
          <a:p>
            <a:r>
              <a:rPr lang="en-US" dirty="0"/>
              <a:t>Long tenure with company is Not an advantage anymore</a:t>
            </a:r>
          </a:p>
          <a:p>
            <a:r>
              <a:rPr lang="en-US" dirty="0"/>
              <a:t>Continuing education (certifications, vocational schools, conferences)</a:t>
            </a:r>
          </a:p>
          <a:p>
            <a:r>
              <a:rPr lang="en-US" dirty="0"/>
              <a:t>Ageism is a reality but not with every company (consider consulting, opening your own business or changing careers)</a:t>
            </a:r>
          </a:p>
        </p:txBody>
      </p:sp>
    </p:spTree>
    <p:extLst>
      <p:ext uri="{BB962C8B-B14F-4D97-AF65-F5344CB8AC3E}">
        <p14:creationId xmlns:p14="http://schemas.microsoft.com/office/powerpoint/2010/main" val="1148033001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E1CB5-7359-DF45-87F2-D13C35E04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while unemployed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29CA8-BA82-7D44-8471-B3C98B950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403703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Volunteer (passion projects and vocational projects)</a:t>
            </a:r>
          </a:p>
          <a:p>
            <a:r>
              <a:rPr lang="en-US" dirty="0"/>
              <a:t>Network (relevant clubs and events)</a:t>
            </a:r>
          </a:p>
          <a:p>
            <a:r>
              <a:rPr lang="en-US" dirty="0"/>
              <a:t>Continue education – get certified</a:t>
            </a:r>
          </a:p>
          <a:p>
            <a:r>
              <a:rPr lang="en-US" dirty="0"/>
              <a:t>Market yourself (</a:t>
            </a:r>
            <a:r>
              <a:rPr lang="en-US" dirty="0" err="1"/>
              <a:t>LinkedIN</a:t>
            </a:r>
            <a:r>
              <a:rPr lang="en-US" dirty="0"/>
              <a:t>, </a:t>
            </a:r>
            <a:r>
              <a:rPr lang="en-US" dirty="0" err="1"/>
              <a:t>github</a:t>
            </a:r>
            <a:r>
              <a:rPr lang="en-US" dirty="0"/>
              <a:t>, website)</a:t>
            </a:r>
          </a:p>
          <a:p>
            <a:r>
              <a:rPr lang="en-US" dirty="0"/>
              <a:t>Get off the couch!</a:t>
            </a:r>
          </a:p>
          <a:p>
            <a:r>
              <a:rPr lang="en-US" dirty="0"/>
              <a:t>Track your job search carefully and follow-up</a:t>
            </a:r>
          </a:p>
          <a:p>
            <a:r>
              <a:rPr lang="en-US" dirty="0"/>
              <a:t>Every day find </a:t>
            </a:r>
            <a:r>
              <a:rPr lang="en-US" b="1" dirty="0"/>
              <a:t>10</a:t>
            </a:r>
            <a:r>
              <a:rPr lang="en-US" dirty="0"/>
              <a:t> relevant jobs to apply (it’s a numbers game)</a:t>
            </a:r>
          </a:p>
          <a:p>
            <a:r>
              <a:rPr lang="en-US" dirty="0"/>
              <a:t>Work your job search like a job</a:t>
            </a:r>
          </a:p>
          <a:p>
            <a:r>
              <a:rPr lang="en-US" dirty="0"/>
              <a:t>Read the Portland Business Journal and know your market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56646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153</TotalTime>
  <Words>413</Words>
  <Application>Microsoft Macintosh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Trebuchet MS</vt:lpstr>
      <vt:lpstr>Berlin</vt:lpstr>
      <vt:lpstr>Job Search with a Recruiter</vt:lpstr>
      <vt:lpstr>Working with a Recruiter</vt:lpstr>
      <vt:lpstr>A good recruiter…</vt:lpstr>
      <vt:lpstr>A good candidate…</vt:lpstr>
      <vt:lpstr>Get noticed by recruiters on LinkedIN</vt:lpstr>
      <vt:lpstr>Market Realities</vt:lpstr>
      <vt:lpstr>What to do while unemployed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Search</dc:title>
  <dc:creator>Alexandra Nickoli</dc:creator>
  <cp:lastModifiedBy>Alexandra Nickoli</cp:lastModifiedBy>
  <cp:revision>13</cp:revision>
  <dcterms:created xsi:type="dcterms:W3CDTF">2020-03-01T23:09:41Z</dcterms:created>
  <dcterms:modified xsi:type="dcterms:W3CDTF">2024-04-04T00:46:24Z</dcterms:modified>
</cp:coreProperties>
</file>